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1AD1B6-C941-DCEB-BFA4-FAAAA271E9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1350D5F-8703-ADC9-83E7-45E9FB252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C7ECBC-437E-186F-D15E-77E22D0BF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F218-13F3-4EEF-B403-6C203181671F}" type="datetimeFigureOut">
              <a:rPr lang="pt-BR" smtClean="0"/>
              <a:t>23/10/2025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B9A4A6-1173-A4DA-A7DA-9DBAE8AFE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C009BB-892F-BD0F-4748-9763AFCDB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A7B6-B310-41D4-9C4A-A3297425C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0242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805F34-1B5C-255E-78D7-3F4CF563C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4998B75-1743-F1C4-290C-45AAFE8588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FA126D-B56F-A271-3A29-064AE0636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F218-13F3-4EEF-B403-6C203181671F}" type="datetimeFigureOut">
              <a:rPr lang="pt-BR" smtClean="0"/>
              <a:t>23/10/2025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87FED0-763E-3CFE-CA6F-45EB2001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D9D4DF-E3E2-4916-D826-4C61E66C6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A7B6-B310-41D4-9C4A-A3297425C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2281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C7263FE-85B1-7FFB-0D99-9AC609DD40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FB326BE-42FF-19CD-392D-05C5D50C80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3A2935-CEBA-2307-2654-B6FD034F8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F218-13F3-4EEF-B403-6C203181671F}" type="datetimeFigureOut">
              <a:rPr lang="pt-BR" smtClean="0"/>
              <a:t>23/10/2025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71CD5E2-05F7-D7AF-5B02-432F0DB89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8F05E0-DA9A-460E-8345-478D9EF6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A7B6-B310-41D4-9C4A-A3297425C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07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BEBA76-F559-9BD3-089D-089732E4A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85D461-B2FC-969C-76DD-86C4DD1E4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0CCA9F-8B15-B5D5-9211-32A861CA6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F218-13F3-4EEF-B403-6C203181671F}" type="datetimeFigureOut">
              <a:rPr lang="pt-BR" smtClean="0"/>
              <a:t>23/10/2025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585B05-DD33-6D8C-B5DC-F4CEF812A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8A6A2C-6A98-0F36-F4F8-2C6B39DD5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A7B6-B310-41D4-9C4A-A3297425C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8328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C672B-C6C8-E39D-937F-0CC4DFE65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25BED32-22D7-8020-B53B-9EB3722D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08280DE-273A-6DCB-B707-3DF97651D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F218-13F3-4EEF-B403-6C203181671F}" type="datetimeFigureOut">
              <a:rPr lang="pt-BR" smtClean="0"/>
              <a:t>23/10/2025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575078-DBB5-E1BE-FFEA-31C7B4E6A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1276E5-C8E1-4014-C6D1-E2D2316FE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A7B6-B310-41D4-9C4A-A3297425C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9275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D36A1-3FBC-392E-CD7B-F6FA596BD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AA203F4-D0D9-E3FD-CFB1-6BEA0D211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BC0EFB5-0282-7EE8-E363-18D9A61E6F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38479C7-D01C-8DBF-B2D4-30779A19F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F218-13F3-4EEF-B403-6C203181671F}" type="datetimeFigureOut">
              <a:rPr lang="pt-BR" smtClean="0"/>
              <a:t>23/10/2025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1695BAC-0E7D-2E68-BD10-61DF4B474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A0388E4-9AB6-9A20-6190-85104A595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A7B6-B310-41D4-9C4A-A3297425C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257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ABD299-132C-A72D-39FF-E3DB02C0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BF4DD3F-6E31-5AD6-899B-A8B5A2BDC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AF83773-B5CE-493B-5EAD-396F35FA4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0926091-4BBF-D17F-30B9-4756992E84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3062F9F-9FB1-18F3-F888-55A982D4C5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B394E5C-C3E2-D2B2-7741-A34EBAB05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F218-13F3-4EEF-B403-6C203181671F}" type="datetimeFigureOut">
              <a:rPr lang="pt-BR" smtClean="0"/>
              <a:t>23/10/2025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1A3DC0E-55A8-21ED-59A0-4227FF392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D8D951B-52C6-E58C-C197-5671B200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A7B6-B310-41D4-9C4A-A3297425C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4080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65F236-E479-91EB-A07E-F8DEDE450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AC08761-4C4C-9E57-EB43-7EA4201A4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F218-13F3-4EEF-B403-6C203181671F}" type="datetimeFigureOut">
              <a:rPr lang="pt-BR" smtClean="0"/>
              <a:t>23/10/2025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14FA5DC-9C55-AB3D-3E2C-2F60F878C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DB06A67-54E4-CD0E-8B65-9C1854843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A7B6-B310-41D4-9C4A-A3297425C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048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5E4E58F-1DD3-C30A-ACA6-3492EBF3C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F218-13F3-4EEF-B403-6C203181671F}" type="datetimeFigureOut">
              <a:rPr lang="pt-BR" smtClean="0"/>
              <a:t>23/10/2025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5979D32-268F-D952-784B-6FB8757FD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D1E927-E288-07EE-5934-510CC61C3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A7B6-B310-41D4-9C4A-A3297425C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025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8156E-9786-AAE0-6571-372CC377B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ADBC29-2107-B615-AFEA-63513FB84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6DED412-7071-BFE9-4E70-4EA90A013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FAADC77-4A63-6D66-BBE4-A3AF46113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F218-13F3-4EEF-B403-6C203181671F}" type="datetimeFigureOut">
              <a:rPr lang="pt-BR" smtClean="0"/>
              <a:t>23/10/2025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828F0F-7219-4F4D-40CE-04C09AAE7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7FAE410-9F6F-3729-76F1-C5B1BD551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A7B6-B310-41D4-9C4A-A3297425C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8877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DB931D-7D3D-7DB6-B289-FA269BCD0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BD65EEA-BE28-C068-8384-FDFD974A7F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A43FEB7-D555-0BF8-8778-B30AB30728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170DBE6-D3E2-85D8-65F0-1D27C3E0F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F218-13F3-4EEF-B403-6C203181671F}" type="datetimeFigureOut">
              <a:rPr lang="pt-BR" smtClean="0"/>
              <a:t>23/10/2025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6CC8FF5-C170-D5CC-72E5-B8AA8E816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D35DE66-2045-C9D1-F764-B4EF423D0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FA7B6-B310-41D4-9C4A-A3297425C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7485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BBE3336-4554-8F72-9E54-836810B20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8441CF-F215-63D8-3008-ED974CFD2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9888D4-50B1-0A4C-54D9-686F9CB7AC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49F218-13F3-4EEF-B403-6C203181671F}" type="datetimeFigureOut">
              <a:rPr lang="pt-BR" smtClean="0"/>
              <a:t>23/10/2025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5E5C16-BC73-8B43-291D-45F8884E5C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8EF117-50E0-0537-D72B-D74F157BE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5FA7B6-B310-41D4-9C4A-A3297425CC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987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936470-1BF8-F6C4-F460-2F7A7C4511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2763"/>
            <a:ext cx="9144000" cy="2419928"/>
          </a:xfrm>
        </p:spPr>
        <p:txBody>
          <a:bodyPr anchor="t"/>
          <a:lstStyle/>
          <a:p>
            <a:r>
              <a:rPr lang="pt-BR" dirty="0"/>
              <a:t>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262883-B55C-3D57-92DC-2DF920065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728" y="4673456"/>
            <a:ext cx="11757890" cy="1655762"/>
          </a:xfrm>
        </p:spPr>
        <p:txBody>
          <a:bodyPr/>
          <a:lstStyle/>
          <a:p>
            <a:pPr algn="l"/>
            <a:r>
              <a:rPr lang="pt-BR" dirty="0"/>
              <a:t>Autor</a:t>
            </a:r>
          </a:p>
        </p:txBody>
      </p:sp>
    </p:spTree>
    <p:extLst>
      <p:ext uri="{BB962C8B-B14F-4D97-AF65-F5344CB8AC3E}">
        <p14:creationId xmlns:p14="http://schemas.microsoft.com/office/powerpoint/2010/main" val="3980640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726FB2-C27F-EC2F-E487-7F220F286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54" y="660690"/>
            <a:ext cx="9090891" cy="1027970"/>
          </a:xfrm>
        </p:spPr>
        <p:txBody>
          <a:bodyPr/>
          <a:lstStyle/>
          <a:p>
            <a:r>
              <a:rPr lang="pt-BR" dirty="0"/>
              <a:t>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5836746-B21F-ED58-4A3B-CDFE2ED0C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0554" y="2121189"/>
            <a:ext cx="9090891" cy="337444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16533479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do Office</vt:lpstr>
      <vt:lpstr>Título</vt:lpstr>
      <vt:lpstr>Título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Lucas Lázaro</dc:creator>
  <cp:lastModifiedBy>Lucas Lázaro</cp:lastModifiedBy>
  <cp:revision>2</cp:revision>
  <dcterms:created xsi:type="dcterms:W3CDTF">2025-10-23T15:32:34Z</dcterms:created>
  <dcterms:modified xsi:type="dcterms:W3CDTF">2025-10-23T15:36:15Z</dcterms:modified>
</cp:coreProperties>
</file>